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7A0FE5-8CBD-4938-A03B-729A889D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22E6695-3A1B-43F4-B502-C2202616B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7012E5-A16A-401F-B154-CC54F216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E36FF1-223E-4969-9A2F-62DF0EDE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6E1AD9-AFA1-4114-B050-2FC712A5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14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D8105-2E2C-40ED-907B-10855C3B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C6F98A-2BB6-4E61-9009-3B1FAAC0C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6C0148-F572-44F6-9518-F9943219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D5A7C5-7EEB-4411-9F3A-458926A3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566971-8097-44C2-82C6-074EC72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48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0B3C6CC-9571-4872-B93C-7C2A59077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1327595-B123-4C39-B222-19C8F5469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33DACB-2D47-4745-9E90-3F080BEA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5CC870-EFED-4182-B4F7-F68D92ED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DB0911-DC55-434D-8911-6AC9A01D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59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8F671E-D3A8-49FF-81BE-E8A96908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2CB3E1-3C52-45DD-AAC5-409FE64CD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47FF57-306E-4474-924F-9FDEFA29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37C7A6-486D-4851-981D-7E38249E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235EDA-C7BA-4564-A91A-6087A634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74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8BD79-FACE-47B0-9C48-5D0B6901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BBD74D-60AE-4780-9CC0-119FFEFFA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2BEFF7-703D-4372-AE04-74121DCB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092B0B-8888-45CC-A8E1-2BA9BD0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6367D8-A843-46FF-9ED9-5E881D98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06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C3151-52DC-4F2A-A84A-A247EB3A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DA775B-9130-4CA4-B22D-C8CE4AA99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088C407-F719-4B01-9796-802E43306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ED809-E083-41B7-B104-2F3600FC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EBB7A2-9228-47C3-B61D-09B83200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EE7D18-3CD2-4263-A436-B9F24AB5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07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46F2AB-0084-4DA9-AD06-B57737E7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A976FB-F54F-4AC4-870C-82E95E070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6C9AAB-F0EF-4491-9355-6313735C8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AC079B-EB8D-4EA6-9538-FA31EEA1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04F960-4FE9-4466-BD7B-D7E8C6BF5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E773DA9-1DA0-4F04-92B5-6E9173D7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8B179C-5FF0-4C71-95DA-153E8EA6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203D70A-A072-4C42-8A10-2643A845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06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7FD380-DC91-42B5-9914-47E74B9E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6F182F7-6B8B-490B-88D4-398758E0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7B029ED-12A6-45DB-845B-24C9ECC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1B33C9-DA1D-4A93-8360-0D9BBE22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63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DC679FF-D2BC-4763-BD3D-602AECE7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39EFDD-6DB2-4BC5-93D5-FDAB107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CC8FC1-BA6B-4A9A-B6CA-F259D1B1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75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E3E1A-1EA8-4073-9994-3FEDDF40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B2833E-2208-4ACB-B3DC-BB8EFA68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C140EC-DE65-4FB5-8B97-50B645512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A42FE0-3F0A-4A3C-9C78-2ECAB979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F3A62-EA67-404F-8748-B3DEA5FC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FAABE0-CED4-40EA-8295-8FF4061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99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4FC22-CD5A-40DD-B4FF-D5DB37E2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F8B304A-30B0-4330-B1D9-18D9A80AC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E7B595-DE01-4442-BD8D-07A83E946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F01A86C-73AF-45A6-9CC3-2DD476DA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02F7B22-3CF6-4D39-A1B2-CABCBF38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C28CE6-F15E-4756-8F82-071184B2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45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03970B9-4A94-4120-8D0D-D9531D39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74E955-4D1E-4A51-B9F0-937558235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45D27A-183B-49CD-BD62-155C4D580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EE917-46CE-41E8-B153-F0BACA961AA3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094160-F832-4D01-B5D9-83FD1AF5C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CCCD13-2268-4D45-8FD7-F6A638E09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41FA3-99C5-4C2D-ABC7-DE5823B9F6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13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0C0DDE-498B-4D9E-A50D-43BFE499A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235527"/>
            <a:ext cx="9144000" cy="120534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解剖生理学総論　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D3B7888-5E4A-4046-BE77-75844B5E3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362" y="1440874"/>
            <a:ext cx="11097491" cy="3754582"/>
          </a:xfrm>
        </p:spPr>
        <p:txBody>
          <a:bodyPr anchor="ctr">
            <a:normAutofit/>
          </a:bodyPr>
          <a:lstStyle/>
          <a:p>
            <a:r>
              <a:rPr kumimoji="1" lang="ja-JP" altLang="en-US" sz="6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人間がカレーライスを食べ</a:t>
            </a:r>
            <a:endParaRPr kumimoji="1" lang="en-US" altLang="ja-JP" sz="66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6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排泄するまで</a:t>
            </a:r>
            <a:endParaRPr kumimoji="1" lang="ja-JP" altLang="en-US" sz="66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 descr="カレーライスイラスト に対する画像結果">
            <a:extLst>
              <a:ext uri="{FF2B5EF4-FFF2-40B4-BE49-F238E27FC236}">
                <a16:creationId xmlns:a16="http://schemas.microsoft.com/office/drawing/2014/main" id="{D9FD7891-8F38-4EED-8A07-DA1AC90D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61" y="4397952"/>
            <a:ext cx="20288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A031B9-6981-477D-9B68-C4826A573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" y="4241223"/>
            <a:ext cx="1714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4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28950D-B10D-425E-ACDC-796BCA6A3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724"/>
            <a:ext cx="9144000" cy="664527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F8562FB-294F-4D6B-A048-FBCCA8E568A1}"/>
              </a:ext>
            </a:extLst>
          </p:cNvPr>
          <p:cNvSpPr txBox="1">
            <a:spLocks/>
          </p:cNvSpPr>
          <p:nvPr/>
        </p:nvSpPr>
        <p:spPr>
          <a:xfrm>
            <a:off x="131617" y="212725"/>
            <a:ext cx="4454238" cy="106189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５Ｇ　吸収する</a:t>
            </a:r>
          </a:p>
        </p:txBody>
      </p:sp>
    </p:spTree>
    <p:extLst>
      <p:ext uri="{BB962C8B-B14F-4D97-AF65-F5344CB8AC3E}">
        <p14:creationId xmlns:p14="http://schemas.microsoft.com/office/powerpoint/2010/main" val="3291283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9BBBC3-8203-46FC-9059-954EA7C2F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72736"/>
            <a:ext cx="9047018" cy="6577446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748146" y="198870"/>
            <a:ext cx="10474035" cy="156065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ja-JP" altLang="en-US" sz="63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カレーは</a:t>
            </a:r>
            <a:r>
              <a:rPr lang="ja-JP" altLang="en-US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栄養素として体内へ取込み！</a:t>
            </a:r>
            <a:br>
              <a:rPr lang="en-US" altLang="ja-JP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endParaRPr lang="ja-JP" altLang="en-US" sz="57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0886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7EDEE2C-482A-4C0A-98D9-4CF88F91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724"/>
            <a:ext cx="9144000" cy="664527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F8562FB-294F-4D6B-A048-FBCCA8E568A1}"/>
              </a:ext>
            </a:extLst>
          </p:cNvPr>
          <p:cNvSpPr txBox="1">
            <a:spLocks/>
          </p:cNvSpPr>
          <p:nvPr/>
        </p:nvSpPr>
        <p:spPr>
          <a:xfrm>
            <a:off x="131617" y="212725"/>
            <a:ext cx="6657110" cy="106189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６Ｇ　エネルギーにする</a:t>
            </a:r>
          </a:p>
        </p:txBody>
      </p:sp>
    </p:spTree>
    <p:extLst>
      <p:ext uri="{BB962C8B-B14F-4D97-AF65-F5344CB8AC3E}">
        <p14:creationId xmlns:p14="http://schemas.microsoft.com/office/powerpoint/2010/main" val="2183109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D5F7E9-7BAD-49E7-A2E9-E94CD77B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435"/>
            <a:ext cx="9144000" cy="665913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554182" y="5020252"/>
            <a:ext cx="11457709" cy="156065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ja-JP" altLang="en-US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カレーはわたしたちの活動エネルギーへ！</a:t>
            </a:r>
            <a:br>
              <a:rPr lang="en-US" altLang="ja-JP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endParaRPr lang="ja-JP" altLang="en-US" sz="57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79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3C218F-5FCD-4210-8421-A3DC4117D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724"/>
            <a:ext cx="9144000" cy="664527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F8562FB-294F-4D6B-A048-FBCCA8E568A1}"/>
              </a:ext>
            </a:extLst>
          </p:cNvPr>
          <p:cNvSpPr txBox="1">
            <a:spLocks/>
          </p:cNvSpPr>
          <p:nvPr/>
        </p:nvSpPr>
        <p:spPr>
          <a:xfrm>
            <a:off x="131617" y="212725"/>
            <a:ext cx="4537365" cy="106189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７Ｇ　排泄する</a:t>
            </a:r>
          </a:p>
        </p:txBody>
      </p:sp>
    </p:spTree>
    <p:extLst>
      <p:ext uri="{BB962C8B-B14F-4D97-AF65-F5344CB8AC3E}">
        <p14:creationId xmlns:p14="http://schemas.microsoft.com/office/powerpoint/2010/main" val="408089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9E8BCA-F9AF-49B1-966D-EFEBC8A35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8546"/>
            <a:ext cx="9144000" cy="6192981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831273" y="4904508"/>
            <a:ext cx="11055927" cy="181494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r>
              <a:rPr lang="ja-JP" altLang="en-US" sz="80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カレーは便へ！</a:t>
            </a:r>
            <a:endParaRPr lang="en-US" altLang="ja-JP" sz="80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80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今日の便はブリストルスケールの何番かな？</a:t>
            </a:r>
          </a:p>
        </p:txBody>
      </p:sp>
    </p:spTree>
    <p:extLst>
      <p:ext uri="{BB962C8B-B14F-4D97-AF65-F5344CB8AC3E}">
        <p14:creationId xmlns:p14="http://schemas.microsoft.com/office/powerpoint/2010/main" val="139550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831273" y="277090"/>
            <a:ext cx="11055927" cy="6317674"/>
          </a:xfrm>
          <a:prstGeom prst="rect">
            <a:avLst/>
          </a:prstGeom>
          <a:solidFill>
            <a:schemeClr val="bg1"/>
          </a:solidFill>
          <a:ln w="85725" cmpd="thickThin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解剖の知識はすべての基本です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知識がないと正しい観察ができず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異常の早期発見にもつながりません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しっかり習得しましょう！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</a:t>
            </a:r>
            <a:r>
              <a:rPr lang="ja-JP" altLang="en-US" b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　　総</a:t>
            </a:r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監督　禾本</a:t>
            </a:r>
          </a:p>
        </p:txBody>
      </p:sp>
    </p:spTree>
    <p:extLst>
      <p:ext uri="{BB962C8B-B14F-4D97-AF65-F5344CB8AC3E}">
        <p14:creationId xmlns:p14="http://schemas.microsoft.com/office/powerpoint/2010/main" val="128933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FF88747-09A2-4C13-8BD2-FB696F87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93" y="180109"/>
            <a:ext cx="9144000" cy="6677891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CBF61636-0D49-4E98-AB67-C4B9B22E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7" y="212725"/>
            <a:ext cx="4759038" cy="1061893"/>
          </a:xfr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kumimoji="1"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１Ｇ　口に運ぶ</a:t>
            </a:r>
          </a:p>
        </p:txBody>
      </p:sp>
    </p:spTree>
    <p:extLst>
      <p:ext uri="{BB962C8B-B14F-4D97-AF65-F5344CB8AC3E}">
        <p14:creationId xmlns:p14="http://schemas.microsoft.com/office/powerpoint/2010/main" val="267075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9700B5F-2824-4B4C-8414-47F4A30A3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92500"/>
            <a:ext cx="10259292" cy="6473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637455A-DAF4-4600-A2AC-10FE2F6C6388}"/>
              </a:ext>
            </a:extLst>
          </p:cNvPr>
          <p:cNvSpPr txBox="1">
            <a:spLocks/>
          </p:cNvSpPr>
          <p:nvPr/>
        </p:nvSpPr>
        <p:spPr>
          <a:xfrm>
            <a:off x="6948056" y="191036"/>
            <a:ext cx="4765963" cy="239976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脳と神経と筋肉の動きはバッチリ</a:t>
            </a:r>
          </a:p>
        </p:txBody>
      </p:sp>
    </p:spTree>
    <p:extLst>
      <p:ext uri="{BB962C8B-B14F-4D97-AF65-F5344CB8AC3E}">
        <p14:creationId xmlns:p14="http://schemas.microsoft.com/office/powerpoint/2010/main" val="241068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9B5133-21A1-41E8-8187-50880C3BB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09707"/>
            <a:ext cx="9144000" cy="6548293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BBCC1176-715C-4124-AEFF-9634FC4A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54853"/>
            <a:ext cx="4454238" cy="1061893"/>
          </a:xfr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２</a:t>
            </a:r>
            <a:r>
              <a:rPr kumimoji="1"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Ｇ　咀嚼する</a:t>
            </a:r>
          </a:p>
        </p:txBody>
      </p:sp>
    </p:spTree>
    <p:extLst>
      <p:ext uri="{BB962C8B-B14F-4D97-AF65-F5344CB8AC3E}">
        <p14:creationId xmlns:p14="http://schemas.microsoft.com/office/powerpoint/2010/main" val="408664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411C66-34D2-41A6-A8A7-577BEDD77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328469"/>
            <a:ext cx="9144000" cy="6724362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EE745EC9-9A86-40BB-8887-707058454348}"/>
              </a:ext>
            </a:extLst>
          </p:cNvPr>
          <p:cNvSpPr txBox="1">
            <a:spLocks/>
          </p:cNvSpPr>
          <p:nvPr/>
        </p:nvSpPr>
        <p:spPr>
          <a:xfrm>
            <a:off x="5985163" y="3957493"/>
            <a:ext cx="5985163" cy="257203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リアルな形の健康な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歯で噛み、しっかり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味わいました</a:t>
            </a:r>
          </a:p>
        </p:txBody>
      </p:sp>
    </p:spTree>
    <p:extLst>
      <p:ext uri="{BB962C8B-B14F-4D97-AF65-F5344CB8AC3E}">
        <p14:creationId xmlns:p14="http://schemas.microsoft.com/office/powerpoint/2010/main" val="107141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A9EAF17-DA10-4C4B-9A6D-664EBE902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724"/>
            <a:ext cx="9144000" cy="664527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F8562FB-294F-4D6B-A048-FBCCA8E568A1}"/>
              </a:ext>
            </a:extLst>
          </p:cNvPr>
          <p:cNvSpPr txBox="1">
            <a:spLocks/>
          </p:cNvSpPr>
          <p:nvPr/>
        </p:nvSpPr>
        <p:spPr>
          <a:xfrm>
            <a:off x="131617" y="212725"/>
            <a:ext cx="4454238" cy="106189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３Ｇ　嚥下する</a:t>
            </a:r>
            <a:endParaRPr lang="ja-JP" altLang="en-US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91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F3F73ED-410D-4FEC-A36D-000F437A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3" y="212725"/>
            <a:ext cx="9933709" cy="6645275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1260763" y="4950979"/>
            <a:ext cx="9407237" cy="156065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ja-JP" altLang="en-US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誤嚥しないで飲み込みました！</a:t>
            </a:r>
            <a:br>
              <a:rPr lang="en-US" altLang="ja-JP" sz="57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endParaRPr lang="ja-JP" altLang="en-US" sz="57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3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0BCB1C8-2355-4951-841C-95860367D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2724"/>
            <a:ext cx="9144000" cy="664527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F8562FB-294F-4D6B-A048-FBCCA8E568A1}"/>
              </a:ext>
            </a:extLst>
          </p:cNvPr>
          <p:cNvSpPr txBox="1">
            <a:spLocks/>
          </p:cNvSpPr>
          <p:nvPr/>
        </p:nvSpPr>
        <p:spPr>
          <a:xfrm>
            <a:off x="131617" y="212725"/>
            <a:ext cx="4454238" cy="106189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４Ｇ　消化する</a:t>
            </a:r>
          </a:p>
        </p:txBody>
      </p:sp>
    </p:spTree>
    <p:extLst>
      <p:ext uri="{BB962C8B-B14F-4D97-AF65-F5344CB8AC3E}">
        <p14:creationId xmlns:p14="http://schemas.microsoft.com/office/powerpoint/2010/main" val="167529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F0F5ED-8A69-4FA6-BB27-BBCC6E96F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6F033E7-40CA-4D42-B943-683B7884A5A9}"/>
              </a:ext>
            </a:extLst>
          </p:cNvPr>
          <p:cNvSpPr txBox="1">
            <a:spLocks/>
          </p:cNvSpPr>
          <p:nvPr/>
        </p:nvSpPr>
        <p:spPr>
          <a:xfrm>
            <a:off x="706582" y="4992543"/>
            <a:ext cx="10474035" cy="156065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lang="en-US" altLang="ja-JP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ja-JP" altLang="en-US" sz="52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具材をそれぞれ消化しました！</a:t>
            </a:r>
            <a:br>
              <a:rPr lang="en-US" altLang="ja-JP" sz="52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endParaRPr lang="ja-JP" altLang="en-US" sz="52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4252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193</Words>
  <Application>Microsoft Office PowerPoint</Application>
  <PresentationFormat>ワイド画面</PresentationFormat>
  <Paragraphs>32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HGS創英角ﾎﾟｯﾌﾟ体</vt:lpstr>
      <vt:lpstr>游ゴシック</vt:lpstr>
      <vt:lpstr>游ゴシック Light</vt:lpstr>
      <vt:lpstr>Arial</vt:lpstr>
      <vt:lpstr>Office テーマ</vt:lpstr>
      <vt:lpstr>解剖生理学総論　演習</vt:lpstr>
      <vt:lpstr>１Ｇ　口に運ぶ</vt:lpstr>
      <vt:lpstr>PowerPoint プレゼンテーション</vt:lpstr>
      <vt:lpstr>２Ｇ　咀嚼する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解剖生理学総論</dc:title>
  <dc:creator>kyoumu11</dc:creator>
  <cp:lastModifiedBy>kyoumu11</cp:lastModifiedBy>
  <cp:revision>9</cp:revision>
  <cp:lastPrinted>2022-03-17T02:49:12Z</cp:lastPrinted>
  <dcterms:created xsi:type="dcterms:W3CDTF">2022-03-17T01:09:22Z</dcterms:created>
  <dcterms:modified xsi:type="dcterms:W3CDTF">2022-03-17T02:50:40Z</dcterms:modified>
</cp:coreProperties>
</file>